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6" r:id="rId3"/>
    <p:sldId id="281" r:id="rId4"/>
    <p:sldId id="277" r:id="rId5"/>
    <p:sldId id="278" r:id="rId6"/>
    <p:sldId id="279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C24624-198D-475A-B892-1DB89D3D13AC}" v="245" dt="2023-01-25T15:10:22.1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1" y="3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B8C24624-198D-475A-B892-1DB89D3D13AC}"/>
    <pc:docChg chg="custSel addSld delSld modSld">
      <pc:chgData name="Michael Kuniega" userId="999f7fd1-0dc3-4cba-81fd-6a42a8d75a98" providerId="ADAL" clId="{B8C24624-198D-475A-B892-1DB89D3D13AC}" dt="2023-01-25T15:10:22.127" v="976" actId="6549"/>
      <pc:docMkLst>
        <pc:docMk/>
      </pc:docMkLst>
      <pc:sldChg chg="modSp mod">
        <pc:chgData name="Michael Kuniega" userId="999f7fd1-0dc3-4cba-81fd-6a42a8d75a98" providerId="ADAL" clId="{B8C24624-198D-475A-B892-1DB89D3D13AC}" dt="2023-01-23T17:33:27.103" v="29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B8C24624-198D-475A-B892-1DB89D3D13AC}" dt="2023-01-23T17:33:27.103" v="29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modSp mod">
        <pc:chgData name="Michael Kuniega" userId="999f7fd1-0dc3-4cba-81fd-6a42a8d75a98" providerId="ADAL" clId="{B8C24624-198D-475A-B892-1DB89D3D13AC}" dt="2023-01-23T21:21:20.468" v="422" actId="1076"/>
        <pc:sldMkLst>
          <pc:docMk/>
          <pc:sldMk cId="838632154" sldId="276"/>
        </pc:sldMkLst>
        <pc:spChg chg="mod">
          <ac:chgData name="Michael Kuniega" userId="999f7fd1-0dc3-4cba-81fd-6a42a8d75a98" providerId="ADAL" clId="{B8C24624-198D-475A-B892-1DB89D3D13AC}" dt="2023-01-23T21:18:36.083" v="89" actId="404"/>
          <ac:spMkLst>
            <pc:docMk/>
            <pc:sldMk cId="838632154" sldId="276"/>
            <ac:spMk id="5" creationId="{726F76E5-165B-72A5-6CDF-1F992F727881}"/>
          </ac:spMkLst>
        </pc:spChg>
        <pc:spChg chg="mod">
          <ac:chgData name="Michael Kuniega" userId="999f7fd1-0dc3-4cba-81fd-6a42a8d75a98" providerId="ADAL" clId="{B8C24624-198D-475A-B892-1DB89D3D13AC}" dt="2023-01-23T21:21:20.468" v="422" actId="1076"/>
          <ac:spMkLst>
            <pc:docMk/>
            <pc:sldMk cId="838632154" sldId="276"/>
            <ac:spMk id="8" creationId="{B317F577-BA28-9744-0117-30B88014BC71}"/>
          </ac:spMkLst>
        </pc:spChg>
      </pc:sldChg>
      <pc:sldChg chg="delSp modSp mod">
        <pc:chgData name="Michael Kuniega" userId="999f7fd1-0dc3-4cba-81fd-6a42a8d75a98" providerId="ADAL" clId="{B8C24624-198D-475A-B892-1DB89D3D13AC}" dt="2023-01-25T15:09:39.612" v="957" actId="20577"/>
        <pc:sldMkLst>
          <pc:docMk/>
          <pc:sldMk cId="3559811513" sldId="277"/>
        </pc:sldMkLst>
        <pc:spChg chg="mod">
          <ac:chgData name="Michael Kuniega" userId="999f7fd1-0dc3-4cba-81fd-6a42a8d75a98" providerId="ADAL" clId="{B8C24624-198D-475A-B892-1DB89D3D13AC}" dt="2023-01-25T15:09:39.612" v="957" actId="20577"/>
          <ac:spMkLst>
            <pc:docMk/>
            <pc:sldMk cId="3559811513" sldId="277"/>
            <ac:spMk id="2" creationId="{72D75861-10CC-77A8-1366-0D3F8CFC3074}"/>
          </ac:spMkLst>
        </pc:spChg>
        <pc:spChg chg="del">
          <ac:chgData name="Michael Kuniega" userId="999f7fd1-0dc3-4cba-81fd-6a42a8d75a98" providerId="ADAL" clId="{B8C24624-198D-475A-B892-1DB89D3D13AC}" dt="2023-01-23T21:22:53.979" v="444" actId="478"/>
          <ac:spMkLst>
            <pc:docMk/>
            <pc:sldMk cId="3559811513" sldId="277"/>
            <ac:spMk id="3" creationId="{DE5AAE26-84B1-5FF9-8394-C23672CB951B}"/>
          </ac:spMkLst>
        </pc:spChg>
        <pc:cxnChg chg="del">
          <ac:chgData name="Michael Kuniega" userId="999f7fd1-0dc3-4cba-81fd-6a42a8d75a98" providerId="ADAL" clId="{B8C24624-198D-475A-B892-1DB89D3D13AC}" dt="2023-01-23T21:22:51.573" v="443" actId="478"/>
          <ac:cxnSpMkLst>
            <pc:docMk/>
            <pc:sldMk cId="3559811513" sldId="277"/>
            <ac:cxnSpMk id="5" creationId="{67EE8EE4-7F0D-3442-CDEE-F9C79259DF26}"/>
          </ac:cxnSpMkLst>
        </pc:cxnChg>
      </pc:sldChg>
      <pc:sldChg chg="modSp add mod">
        <pc:chgData name="Michael Kuniega" userId="999f7fd1-0dc3-4cba-81fd-6a42a8d75a98" providerId="ADAL" clId="{B8C24624-198D-475A-B892-1DB89D3D13AC}" dt="2023-01-25T15:09:44.510" v="959" actId="20577"/>
        <pc:sldMkLst>
          <pc:docMk/>
          <pc:sldMk cId="390724346" sldId="278"/>
        </pc:sldMkLst>
        <pc:spChg chg="mod">
          <ac:chgData name="Michael Kuniega" userId="999f7fd1-0dc3-4cba-81fd-6a42a8d75a98" providerId="ADAL" clId="{B8C24624-198D-475A-B892-1DB89D3D13AC}" dt="2023-01-25T15:09:44.510" v="959" actId="20577"/>
          <ac:spMkLst>
            <pc:docMk/>
            <pc:sldMk cId="390724346" sldId="278"/>
            <ac:spMk id="2" creationId="{72D75861-10CC-77A8-1366-0D3F8CFC3074}"/>
          </ac:spMkLst>
        </pc:spChg>
      </pc:sldChg>
      <pc:sldChg chg="del">
        <pc:chgData name="Michael Kuniega" userId="999f7fd1-0dc3-4cba-81fd-6a42a8d75a98" providerId="ADAL" clId="{B8C24624-198D-475A-B892-1DB89D3D13AC}" dt="2023-01-23T21:22:20.644" v="423" actId="47"/>
        <pc:sldMkLst>
          <pc:docMk/>
          <pc:sldMk cId="2523061556" sldId="278"/>
        </pc:sldMkLst>
      </pc:sldChg>
      <pc:sldChg chg="modSp add mod">
        <pc:chgData name="Michael Kuniega" userId="999f7fd1-0dc3-4cba-81fd-6a42a8d75a98" providerId="ADAL" clId="{B8C24624-198D-475A-B892-1DB89D3D13AC}" dt="2023-01-25T15:09:48.042" v="961" actId="20577"/>
        <pc:sldMkLst>
          <pc:docMk/>
          <pc:sldMk cId="1092510786" sldId="279"/>
        </pc:sldMkLst>
        <pc:spChg chg="mod">
          <ac:chgData name="Michael Kuniega" userId="999f7fd1-0dc3-4cba-81fd-6a42a8d75a98" providerId="ADAL" clId="{B8C24624-198D-475A-B892-1DB89D3D13AC}" dt="2023-01-25T15:09:48.042" v="961" actId="20577"/>
          <ac:spMkLst>
            <pc:docMk/>
            <pc:sldMk cId="1092510786" sldId="279"/>
            <ac:spMk id="2" creationId="{72D75861-10CC-77A8-1366-0D3F8CFC3074}"/>
          </ac:spMkLst>
        </pc:spChg>
      </pc:sldChg>
      <pc:sldChg chg="del">
        <pc:chgData name="Michael Kuniega" userId="999f7fd1-0dc3-4cba-81fd-6a42a8d75a98" providerId="ADAL" clId="{B8C24624-198D-475A-B892-1DB89D3D13AC}" dt="2023-01-23T21:22:21.084" v="424" actId="47"/>
        <pc:sldMkLst>
          <pc:docMk/>
          <pc:sldMk cId="3740802465" sldId="279"/>
        </pc:sldMkLst>
      </pc:sldChg>
      <pc:sldChg chg="modSp add mod">
        <pc:chgData name="Michael Kuniega" userId="999f7fd1-0dc3-4cba-81fd-6a42a8d75a98" providerId="ADAL" clId="{B8C24624-198D-475A-B892-1DB89D3D13AC}" dt="2023-01-25T15:09:52.107" v="963" actId="20577"/>
        <pc:sldMkLst>
          <pc:docMk/>
          <pc:sldMk cId="597236972" sldId="280"/>
        </pc:sldMkLst>
        <pc:spChg chg="mod">
          <ac:chgData name="Michael Kuniega" userId="999f7fd1-0dc3-4cba-81fd-6a42a8d75a98" providerId="ADAL" clId="{B8C24624-198D-475A-B892-1DB89D3D13AC}" dt="2023-01-25T15:09:52.107" v="963" actId="20577"/>
          <ac:spMkLst>
            <pc:docMk/>
            <pc:sldMk cId="597236972" sldId="280"/>
            <ac:spMk id="2" creationId="{72D75861-10CC-77A8-1366-0D3F8CFC3074}"/>
          </ac:spMkLst>
        </pc:spChg>
      </pc:sldChg>
      <pc:sldChg chg="del">
        <pc:chgData name="Michael Kuniega" userId="999f7fd1-0dc3-4cba-81fd-6a42a8d75a98" providerId="ADAL" clId="{B8C24624-198D-475A-B892-1DB89D3D13AC}" dt="2023-01-23T21:22:21.574" v="425" actId="47"/>
        <pc:sldMkLst>
          <pc:docMk/>
          <pc:sldMk cId="3907235535" sldId="280"/>
        </pc:sldMkLst>
      </pc:sldChg>
      <pc:sldChg chg="modSp add">
        <pc:chgData name="Michael Kuniega" userId="999f7fd1-0dc3-4cba-81fd-6a42a8d75a98" providerId="ADAL" clId="{B8C24624-198D-475A-B892-1DB89D3D13AC}" dt="2023-01-25T15:10:22.127" v="976" actId="6549"/>
        <pc:sldMkLst>
          <pc:docMk/>
          <pc:sldMk cId="506291181" sldId="281"/>
        </pc:sldMkLst>
        <pc:spChg chg="mod">
          <ac:chgData name="Michael Kuniega" userId="999f7fd1-0dc3-4cba-81fd-6a42a8d75a98" providerId="ADAL" clId="{B8C24624-198D-475A-B892-1DB89D3D13AC}" dt="2023-01-25T15:10:22.127" v="976" actId="6549"/>
          <ac:spMkLst>
            <pc:docMk/>
            <pc:sldMk cId="506291181" sldId="281"/>
            <ac:spMk id="2" creationId="{72D75861-10CC-77A8-1366-0D3F8CFC3074}"/>
          </ac:spMkLst>
        </pc:spChg>
      </pc:sldChg>
      <pc:sldChg chg="modSp add del mod">
        <pc:chgData name="Michael Kuniega" userId="999f7fd1-0dc3-4cba-81fd-6a42a8d75a98" providerId="ADAL" clId="{B8C24624-198D-475A-B892-1DB89D3D13AC}" dt="2023-01-23T21:40:29.966" v="939" actId="47"/>
        <pc:sldMkLst>
          <pc:docMk/>
          <pc:sldMk cId="527008450" sldId="281"/>
        </pc:sldMkLst>
        <pc:spChg chg="mod">
          <ac:chgData name="Michael Kuniega" userId="999f7fd1-0dc3-4cba-81fd-6a42a8d75a98" providerId="ADAL" clId="{B8C24624-198D-475A-B892-1DB89D3D13AC}" dt="2023-01-23T21:31:47.281" v="930" actId="1076"/>
          <ac:spMkLst>
            <pc:docMk/>
            <pc:sldMk cId="527008450" sldId="281"/>
            <ac:spMk id="5" creationId="{726F76E5-165B-72A5-6CDF-1F992F727881}"/>
          </ac:spMkLst>
        </pc:spChg>
        <pc:spChg chg="mod">
          <ac:chgData name="Michael Kuniega" userId="999f7fd1-0dc3-4cba-81fd-6a42a8d75a98" providerId="ADAL" clId="{B8C24624-198D-475A-B892-1DB89D3D13AC}" dt="2023-01-23T21:31:51.760" v="931" actId="1076"/>
          <ac:spMkLst>
            <pc:docMk/>
            <pc:sldMk cId="527008450" sldId="281"/>
            <ac:spMk id="8" creationId="{B317F577-BA28-9744-0117-30B88014BC71}"/>
          </ac:spMkLst>
        </pc:spChg>
      </pc:sldChg>
      <pc:sldChg chg="del">
        <pc:chgData name="Michael Kuniega" userId="999f7fd1-0dc3-4cba-81fd-6a42a8d75a98" providerId="ADAL" clId="{B8C24624-198D-475A-B892-1DB89D3D13AC}" dt="2023-01-23T21:22:22.737" v="426" actId="47"/>
        <pc:sldMkLst>
          <pc:docMk/>
          <pc:sldMk cId="1597296581" sldId="281"/>
        </pc:sldMkLst>
      </pc:sldChg>
      <pc:sldChg chg="del">
        <pc:chgData name="Michael Kuniega" userId="999f7fd1-0dc3-4cba-81fd-6a42a8d75a98" providerId="ADAL" clId="{B8C24624-198D-475A-B892-1DB89D3D13AC}" dt="2023-01-23T21:22:23.511" v="427" actId="47"/>
        <pc:sldMkLst>
          <pc:docMk/>
          <pc:sldMk cId="2293921039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</a:t>
            </a:r>
            <a:r>
              <a:rPr lang="en-US" sz="8000" b="1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3</a:t>
            </a: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.6: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A Summary of Curve Sketching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26F76E5-165B-72A5-6CDF-1F992F727881}"/>
              </a:ext>
            </a:extLst>
          </p:cNvPr>
          <p:cNvSpPr txBox="1"/>
          <p:nvPr/>
        </p:nvSpPr>
        <p:spPr>
          <a:xfrm>
            <a:off x="0" y="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Guidelines for Analyzing the Graph of A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17F577-BA28-9744-0117-30B88014BC71}"/>
                  </a:ext>
                </a:extLst>
              </p:cNvPr>
              <p:cNvSpPr txBox="1"/>
              <p:nvPr/>
            </p:nvSpPr>
            <p:spPr>
              <a:xfrm>
                <a:off x="154730" y="920621"/>
                <a:ext cx="11970489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>
                  <a:buFont typeface="+mj-lt"/>
                  <a:buAutoNum type="arabicPeriod"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Determine the Domain and Range of the Function.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Determine the Intercepts, Asymptotes, and Symmetry of the Graph.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Locate the x-values for which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40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and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4000" b="1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′′(</m:t>
                    </m:r>
                    <m:r>
                      <a:rPr lang="en-US" sz="4000" b="1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40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either are zero or do not exist. Use the results to determine relative extrema and points of inflection.</a:t>
                </a:r>
                <a:endPara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17F577-BA28-9744-0117-30B88014B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30" y="920621"/>
                <a:ext cx="11970489" cy="5016758"/>
              </a:xfrm>
              <a:prstGeom prst="rect">
                <a:avLst/>
              </a:prstGeom>
              <a:blipFill>
                <a:blip r:embed="rId2"/>
                <a:stretch>
                  <a:fillRect l="-1884" t="-2430" r="-1935" b="-5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86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0" y="0"/>
                <a:ext cx="6507126" cy="730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507126" cy="730969"/>
              </a:xfrm>
              <a:prstGeom prst="rect">
                <a:avLst/>
              </a:prstGeom>
              <a:blipFill>
                <a:blip r:embed="rId2"/>
                <a:stretch>
                  <a:fillRect l="-3468" t="-12500" b="-40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629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0" y="0"/>
                <a:ext cx="6507126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507126" cy="721801"/>
              </a:xfrm>
              <a:prstGeom prst="rect">
                <a:avLst/>
              </a:prstGeom>
              <a:blipFill>
                <a:blip r:embed="rId2"/>
                <a:stretch>
                  <a:fillRect l="-3468" t="-13559" b="-42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981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0" y="0"/>
                <a:ext cx="4088977" cy="981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4088977" cy="981487"/>
              </a:xfrm>
              <a:prstGeom prst="rect">
                <a:avLst/>
              </a:prstGeom>
              <a:blipFill>
                <a:blip r:embed="rId2"/>
                <a:stretch>
                  <a:fillRect l="-5514" b="-18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724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0" y="0"/>
                <a:ext cx="4965405" cy="913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4965405" cy="913263"/>
              </a:xfrm>
              <a:prstGeom prst="rect">
                <a:avLst/>
              </a:prstGeom>
              <a:blipFill>
                <a:blip r:embed="rId2"/>
                <a:stretch>
                  <a:fillRect l="-4540" t="-4000" b="-1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2510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0" y="0"/>
                <a:ext cx="4965405" cy="1073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5)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4965405" cy="1073692"/>
              </a:xfrm>
              <a:prstGeom prst="rect">
                <a:avLst/>
              </a:prstGeom>
              <a:blipFill>
                <a:blip r:embed="rId2"/>
                <a:stretch>
                  <a:fillRect l="-4540" b="-17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72369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2935</TotalTime>
  <Words>123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8</cp:revision>
  <dcterms:created xsi:type="dcterms:W3CDTF">2022-12-28T03:08:26Z</dcterms:created>
  <dcterms:modified xsi:type="dcterms:W3CDTF">2023-01-25T15:10:29Z</dcterms:modified>
</cp:coreProperties>
</file>